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7" r:id="rId11"/>
    <p:sldId id="264" r:id="rId12"/>
    <p:sldId id="266" r:id="rId13"/>
    <p:sldId id="265" r:id="rId14"/>
    <p:sldId id="269" r:id="rId15"/>
    <p:sldId id="270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FA546-0011-45C7-9DDE-C5B256DAC71A}" type="datetimeFigureOut">
              <a:rPr lang="ru-RU" smtClean="0"/>
              <a:pPr/>
              <a:t>03.09.2021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BB334-DAC5-46DC-9D10-EC7DB83555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777F43A-5250-427F-B2C6-AC31655CE7B5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53D01BA-1103-49AC-BE82-7F84B63322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82114-7CDB-415B-8D9F-DF69B3CD74E1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F3DEB-5EB5-412B-BBD1-4AB64EC929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BB7B03-783B-4662-BB61-DD5B64796B73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E4AB803-30F3-47BF-AC0B-336E36A47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A708F-0C45-46DF-8871-1DAAB4AB8369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EE609-60F6-4603-A6B1-4AA2EC401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5EE47E6F-AB18-46F6-9E17-CEC83B29A7F2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72800E-4DBE-419D-A92D-D715F1AAF9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B923A-BFA4-4D11-89CF-606A6DD24269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2A0BF-E90F-4771-A9AA-98DDD9FC3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D81C3-6E45-4613-BD31-504984DCD6DF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29E77-B4E8-4F30-A878-935C326B5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9C8FD-BC3F-4DC2-8906-AAF45CDC3151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28AAD-1833-4E0D-B2F6-881684514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564E2-DCFB-4229-95EA-E81B97DF319B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F3275-F76A-4BA2-A1E4-981190918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DF3AB-5009-42AA-B111-4E045F8E12AD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8B762-0315-4B8A-ADF6-C3FA2EE25F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AB2DF0-BD0C-4220-A290-F61397D09573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DC59068-710C-49E8-A341-108112260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2ACDDA0-75FB-4201-AFA6-B455E9FEC54E}" type="datetimeFigureOut">
              <a:rPr lang="ru-RU"/>
              <a:pPr>
                <a:defRPr/>
              </a:pPr>
              <a:t>03.09.2021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F5B0440-91A3-43A0-BCD0-5FFD28F0EE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3" r:id="rId2"/>
    <p:sldLayoutId id="2147483721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22" r:id="rId9"/>
    <p:sldLayoutId id="2147483719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Меры предупреждения экстремизма в молодежной среде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05400" cy="46038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93610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            САТАНИСТЫ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124745"/>
            <a:ext cx="7559675" cy="5080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239000" cy="10081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БАПТИСТЫ</a:t>
            </a:r>
          </a:p>
        </p:txBody>
      </p:sp>
      <p:sp>
        <p:nvSpPr>
          <p:cNvPr id="21506" name="Содержимое 4"/>
          <p:cNvSpPr>
            <a:spLocks noGrp="1"/>
          </p:cNvSpPr>
          <p:nvPr>
            <p:ph idx="1"/>
          </p:nvPr>
        </p:nvSpPr>
        <p:spPr>
          <a:xfrm>
            <a:off x="395288" y="2565400"/>
            <a:ext cx="7239000" cy="3910013"/>
          </a:xfrm>
        </p:spPr>
        <p:txBody>
          <a:bodyPr/>
          <a:lstStyle/>
          <a:p>
            <a:pPr eaLnBrk="1" hangingPunct="1"/>
            <a:r>
              <a:rPr lang="ru-RU" sz="16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1507" name="Рисунок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340768"/>
            <a:ext cx="7561262" cy="502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98072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ДЕМОНИЗМ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395536" y="2420888"/>
            <a:ext cx="7239000" cy="4846638"/>
          </a:xfrm>
        </p:spPr>
        <p:txBody>
          <a:bodyPr/>
          <a:lstStyle/>
          <a:p>
            <a:pPr eaLnBrk="1" hangingPunct="1"/>
            <a:endParaRPr lang="ru-RU" dirty="0"/>
          </a:p>
        </p:txBody>
      </p:sp>
      <p:pic>
        <p:nvPicPr>
          <p:cNvPr id="26627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052736"/>
            <a:ext cx="7200900" cy="54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1" cy="90872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  ФАШИЗМ 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/>
          </a:p>
        </p:txBody>
      </p:sp>
      <p:pic>
        <p:nvPicPr>
          <p:cNvPr id="23555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7559675" cy="5147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5" descr="Картинка 169 из 2900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1"/>
            <a:ext cx="7776864" cy="5127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Rectangle 6"/>
          <p:cNvSpPr>
            <a:spLocks noGrp="1"/>
          </p:cNvSpPr>
          <p:nvPr>
            <p:ph type="title"/>
          </p:nvPr>
        </p:nvSpPr>
        <p:spPr bwMode="auto">
          <a:xfrm>
            <a:off x="457200" y="320675"/>
            <a:ext cx="7239000" cy="876077"/>
          </a:xfrm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4800" cap="none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</a:rPr>
              <a:t>СКИНХЕДЫ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 bwMode="auto">
          <a:xfrm>
            <a:off x="457200" y="320675"/>
            <a:ext cx="7239000" cy="948085"/>
          </a:xfrm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4800" cap="none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</a:rPr>
              <a:t>НАЦИСТЫ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3" name="Picture 5" descr="Картинка 50 из 578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9"/>
            <a:ext cx="7344816" cy="482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60648"/>
            <a:ext cx="7239000" cy="5939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457200" y="549275"/>
            <a:ext cx="7239000" cy="59070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Меры профилактики экстремизма в молодёжной среде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воспитание  толерантности у учащихся;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разработка памятки для родителей;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организация  доступного досуга;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проведение факультативных занятий по    основам правовых знаний;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проведение часов общения и классных часов по духовно-нравственному и патриотическому воспитанию;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создание в образовательных учреждениях общественных формирований правоохранительной направленности из числа учащихся школ 8-9 классов.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советы профилактики;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рейды по неблагополучным семьям.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539552" y="378374"/>
            <a:ext cx="7200800" cy="4571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dirty="0"/>
            </a:br>
            <a:endParaRPr lang="ru-RU" dirty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404813"/>
            <a:ext cx="7239000" cy="60515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франц.extremisme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 лат.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(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еxtremus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крайний),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приверженность к крайним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взглядам и мерам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(обычно в политике).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9248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Экстремистская деятельность делиться на: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7239000" cy="53308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)деятельность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общественных и религиозных объединений, по планированию, организации, подготовке и совершению действий;</a:t>
            </a:r>
          </a:p>
          <a:p>
            <a:pPr eaLnBrk="1" hangingPunct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публичное демонстрирование нацистской атрибутики или символики; </a:t>
            </a:r>
          </a:p>
          <a:p>
            <a:pPr eaLnBrk="1" hangingPunct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призывы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осуществлению указанной деятельности или совершению указанных действий;</a:t>
            </a:r>
          </a:p>
          <a:p>
            <a:pPr eaLnBrk="1" hangingPunct="1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финансирование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указанной деятельности.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800" dirty="0">
                <a:latin typeface="Arial" charset="0"/>
                <a:cs typeface="Times New Roman" pitchFamily="18" charset="0"/>
              </a:rPr>
              <a:t>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Молодежный экстремизм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Молодежный экстремизм выражается в пренебрежении к действующим в обществе правилам и нормам поведения или в отрицании их; </a:t>
            </a:r>
          </a:p>
          <a:p>
            <a:pPr eaLnBrk="1" hangingPunct="1">
              <a:buFont typeface="Wingdings 2" pitchFamily="18" charset="2"/>
              <a:buNone/>
            </a:pPr>
            <a:endParaRPr lang="ru-RU" sz="3600" b="1"/>
          </a:p>
          <a:p>
            <a:pPr eaLnBrk="1" hangingPunct="1"/>
            <a:endParaRPr lang="ru-RU" sz="36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4088" y="260649"/>
            <a:ext cx="2304256" cy="144016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643"/>
          </a:xfrm>
        </p:spPr>
        <p:txBody>
          <a:bodyPr/>
          <a:lstStyle/>
          <a:p>
            <a:pPr marL="273050" lvl="8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73050" lvl="8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Основной «группой риска»                     </a:t>
            </a:r>
          </a:p>
          <a:p>
            <a:pPr marL="273050" lvl="8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        для пропаганды    </a:t>
            </a:r>
          </a:p>
          <a:p>
            <a:pPr marL="273050" lvl="8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    экстремистов является </a:t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молодежь подросткового    </a:t>
            </a:r>
          </a:p>
          <a:p>
            <a:pPr marL="273050" lvl="8" indent="-27305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SzPct val="73000"/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               возраста</a:t>
            </a:r>
          </a:p>
          <a:p>
            <a:endParaRPr lang="ru-RU" sz="4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39"/>
            <a:ext cx="7427168" cy="4571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dirty="0"/>
            </a:b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404813"/>
            <a:ext cx="7239000" cy="60515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2800" b="1" dirty="0">
              <a:latin typeface="Arial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Молодежные(неформальные)   течения: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ГОТЫ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ПАНКИ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сектантство (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люцеферство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баптисты)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демонизм и сатанизм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Фашизм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Скинхеды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Националисты</a:t>
            </a:r>
          </a:p>
          <a:p>
            <a:pPr eaLnBrk="1" hangingPunct="1"/>
            <a:endParaRPr lang="ru-RU" sz="2800" b="1" dirty="0">
              <a:latin typeface="Arial" charset="0"/>
              <a:cs typeface="Times New Roman" pitchFamily="18" charset="0"/>
            </a:endParaRPr>
          </a:p>
          <a:p>
            <a:pPr eaLnBrk="1" hangingPunct="1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            ЭМО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/>
          </a:p>
        </p:txBody>
      </p:sp>
      <p:pic>
        <p:nvPicPr>
          <p:cNvPr id="18435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124745"/>
            <a:ext cx="7775575" cy="5328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239000" cy="80470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     ГОТЫ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z="160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/>
          </a:p>
        </p:txBody>
      </p:sp>
      <p:pic>
        <p:nvPicPr>
          <p:cNvPr id="19459" name="Рисунок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340768"/>
            <a:ext cx="7632700" cy="5002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10" y="425426"/>
            <a:ext cx="6403128" cy="62730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br>
              <a:rPr lang="ru-RU" sz="4800" dirty="0"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               ПАНКИ      </a:t>
            </a:r>
            <a:endParaRPr lang="ru-RU" sz="4800" dirty="0"/>
          </a:p>
        </p:txBody>
      </p:sp>
      <p:pic>
        <p:nvPicPr>
          <p:cNvPr id="20482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7561263" cy="539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</TotalTime>
  <Words>164</Words>
  <Application>Microsoft Office PowerPoint</Application>
  <PresentationFormat>Экран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Меры предупреждения экстремизма в молодежной среде</vt:lpstr>
      <vt:lpstr> </vt:lpstr>
      <vt:lpstr>Экстремистская деятельность делиться на: </vt:lpstr>
      <vt:lpstr>Молодежный экстремизм</vt:lpstr>
      <vt:lpstr>     </vt:lpstr>
      <vt:lpstr> </vt:lpstr>
      <vt:lpstr>                      ЭМО</vt:lpstr>
      <vt:lpstr>               ГОТЫ</vt:lpstr>
      <vt:lpstr>                                                                                    ПАНКИ      </vt:lpstr>
      <vt:lpstr>             САТАНИСТЫ</vt:lpstr>
      <vt:lpstr>          БАПТИСТЫ</vt:lpstr>
      <vt:lpstr>          ДЕМОНИЗМ</vt:lpstr>
      <vt:lpstr>            ФАШИЗМ </vt:lpstr>
      <vt:lpstr>СКИНХЕДЫ</vt:lpstr>
      <vt:lpstr>НАЦИСТЫ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 предупреждения экстремизма в молодежной среде</dc:title>
  <dc:creator>ирина</dc:creator>
  <cp:lastModifiedBy>Коробейникова Любовь Викторовна</cp:lastModifiedBy>
  <cp:revision>18</cp:revision>
  <dcterms:created xsi:type="dcterms:W3CDTF">2011-12-09T13:27:41Z</dcterms:created>
  <dcterms:modified xsi:type="dcterms:W3CDTF">2021-09-03T06:05:26Z</dcterms:modified>
</cp:coreProperties>
</file>